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66" autoAdjust="0"/>
    <p:restoredTop sz="94660"/>
  </p:normalViewPr>
  <p:slideViewPr>
    <p:cSldViewPr snapToGrid="0">
      <p:cViewPr varScale="1">
        <p:scale>
          <a:sx n="62" d="100"/>
          <a:sy n="62" d="100"/>
        </p:scale>
        <p:origin x="78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194BBA-99F1-48DB-9C5F-745479887BAC}" type="datetimeFigureOut">
              <a:rPr lang="nl-BE" smtClean="0"/>
              <a:t>22/01/2019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734C97-CB13-4B72-9A3E-DC11D833CFA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24648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BOX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 smtClean="0"/>
              <a:t>Miel, Chloë, Katrijn &amp; Nell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5466885" y="2105677"/>
            <a:ext cx="12666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800" dirty="0" smtClean="0">
                <a:latin typeface="+mj-lt"/>
              </a:rPr>
              <a:t>Project:</a:t>
            </a:r>
            <a:endParaRPr lang="nl-BE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49051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Wie zijn wij?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5</a:t>
            </a:r>
            <a:r>
              <a:rPr lang="nl-BE" baseline="30000" dirty="0" smtClean="0"/>
              <a:t>e</a:t>
            </a:r>
            <a:r>
              <a:rPr lang="nl-BE" dirty="0" smtClean="0"/>
              <a:t> jaar beeldende kunst</a:t>
            </a:r>
          </a:p>
          <a:p>
            <a:r>
              <a:rPr lang="nl-BE" dirty="0" smtClean="0"/>
              <a:t>Atelier: - Digitale media</a:t>
            </a:r>
          </a:p>
          <a:p>
            <a:pPr marL="0" indent="0">
              <a:buNone/>
            </a:pPr>
            <a:r>
              <a:rPr lang="nl-BE" dirty="0"/>
              <a:t> </a:t>
            </a:r>
            <a:r>
              <a:rPr lang="nl-BE" dirty="0" smtClean="0"/>
              <a:t>               - Vorm-kleur-ruimte</a:t>
            </a:r>
          </a:p>
          <a:p>
            <a:pPr marL="0" indent="0">
              <a:buNone/>
            </a:pPr>
            <a:r>
              <a:rPr lang="nl-BE" dirty="0"/>
              <a:t> </a:t>
            </a:r>
            <a:r>
              <a:rPr lang="nl-BE" dirty="0" smtClean="0"/>
              <a:t>               - Waarnemingstekenen</a:t>
            </a:r>
          </a:p>
          <a:p>
            <a:pPr marL="0" indent="0">
              <a:buNone/>
            </a:pPr>
            <a:r>
              <a:rPr lang="nl-BE" dirty="0"/>
              <a:t> </a:t>
            </a:r>
            <a:r>
              <a:rPr lang="nl-BE" dirty="0" smtClean="0"/>
              <a:t>               - Schilderen</a:t>
            </a:r>
          </a:p>
          <a:p>
            <a:pPr marL="0" indent="0">
              <a:buNone/>
            </a:pPr>
            <a:r>
              <a:rPr lang="nl-BE" dirty="0"/>
              <a:t> </a:t>
            </a:r>
            <a:r>
              <a:rPr lang="nl-BE" dirty="0" smtClean="0"/>
              <a:t>               - Beeldtaal</a:t>
            </a:r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8574443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Wat?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Boxen: - moet open kunnen -&gt; schuifsysteem</a:t>
            </a:r>
          </a:p>
          <a:p>
            <a:pPr marL="0" indent="0">
              <a:buNone/>
            </a:pPr>
            <a:r>
              <a:rPr lang="nl-BE" dirty="0" smtClean="0"/>
              <a:t>                - sterk materiaal</a:t>
            </a:r>
          </a:p>
          <a:p>
            <a:pPr marL="0" indent="0">
              <a:buNone/>
            </a:pPr>
            <a:r>
              <a:rPr lang="nl-BE" dirty="0"/>
              <a:t> </a:t>
            </a:r>
            <a:r>
              <a:rPr lang="nl-BE" dirty="0" smtClean="0"/>
              <a:t>               - makkelijk verplaatsbaar</a:t>
            </a:r>
          </a:p>
          <a:p>
            <a:pPr marL="0" indent="0">
              <a:buNone/>
            </a:pPr>
            <a:r>
              <a:rPr lang="nl-BE" dirty="0"/>
              <a:t> </a:t>
            </a:r>
            <a:r>
              <a:rPr lang="nl-BE" dirty="0" smtClean="0"/>
              <a:t>               - mooi ogend</a:t>
            </a:r>
          </a:p>
          <a:p>
            <a:r>
              <a:rPr lang="nl-BE" dirty="0" smtClean="0"/>
              <a:t>Mini museum: - in de boxen</a:t>
            </a:r>
          </a:p>
          <a:p>
            <a:pPr marL="0" indent="0">
              <a:buNone/>
            </a:pPr>
            <a:r>
              <a:rPr lang="nl-BE" dirty="0"/>
              <a:t> </a:t>
            </a:r>
            <a:r>
              <a:rPr lang="nl-BE" dirty="0" smtClean="0"/>
              <a:t>                          - verschillende werken</a:t>
            </a:r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589067" y="2448764"/>
            <a:ext cx="2651453" cy="353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8118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12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962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Hoe?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l-BE" dirty="0" smtClean="0"/>
              <a:t>Op elkaar plaatsen -&gt; verschillende manieren </a:t>
            </a:r>
          </a:p>
          <a:p>
            <a:pPr marL="0" indent="0">
              <a:buNone/>
            </a:pPr>
            <a:r>
              <a:rPr lang="nl-BE" dirty="0" smtClean="0"/>
              <a:t>     -&gt; kliksysteem</a:t>
            </a:r>
          </a:p>
          <a:p>
            <a:r>
              <a:rPr lang="nl-BE" dirty="0" smtClean="0"/>
              <a:t>13 boxen</a:t>
            </a:r>
            <a:endParaRPr lang="nl-BE" dirty="0"/>
          </a:p>
          <a:p>
            <a:r>
              <a:rPr lang="nl-BE" dirty="0" smtClean="0"/>
              <a:t>Verschillende afmetingen -&gt; standaard -&gt; B:50cm L:40cm D:50cm</a:t>
            </a:r>
          </a:p>
          <a:p>
            <a:r>
              <a:rPr lang="nl-BE" dirty="0" smtClean="0"/>
              <a:t>Boxen -&gt; puzzelsysteem</a:t>
            </a:r>
          </a:p>
          <a:p>
            <a:r>
              <a:rPr lang="nl-BE" dirty="0" smtClean="0"/>
              <a:t>Op plaat met wieltjes -&gt; makkelijk verplaatsen </a:t>
            </a:r>
          </a:p>
          <a:p>
            <a:r>
              <a:rPr lang="nl-BE" dirty="0" smtClean="0"/>
              <a:t>Verschillende aanzichten</a:t>
            </a:r>
          </a:p>
          <a:p>
            <a:r>
              <a:rPr lang="nl-BE" dirty="0" smtClean="0"/>
              <a:t>Verlichting</a:t>
            </a:r>
          </a:p>
          <a:p>
            <a:pPr marL="0" indent="0">
              <a:buNone/>
            </a:pPr>
            <a:endParaRPr lang="nl-BE" dirty="0" smtClean="0"/>
          </a:p>
          <a:p>
            <a:endParaRPr lang="nl-BE" dirty="0" smtClean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7901" y="4216400"/>
            <a:ext cx="2903646" cy="193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27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Materiaal 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Hout</a:t>
            </a:r>
          </a:p>
          <a:p>
            <a:r>
              <a:rPr lang="nl-BE" dirty="0" smtClean="0"/>
              <a:t>Plexiglas</a:t>
            </a:r>
          </a:p>
          <a:p>
            <a:r>
              <a:rPr lang="nl-BE" dirty="0" smtClean="0"/>
              <a:t>Ledverlichting -&gt; koud/warm licht</a:t>
            </a:r>
          </a:p>
          <a:p>
            <a:r>
              <a:rPr lang="nl-BE" dirty="0" smtClean="0"/>
              <a:t>…</a:t>
            </a:r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561360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Waarom?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Promoten richting</a:t>
            </a:r>
          </a:p>
          <a:p>
            <a:r>
              <a:rPr lang="nl-BE" dirty="0" smtClean="0"/>
              <a:t>Tentoonstellen -&gt; werken</a:t>
            </a:r>
          </a:p>
          <a:p>
            <a:r>
              <a:rPr lang="nl-BE" dirty="0" smtClean="0"/>
              <a:t>Bij leren, ruimtelijk denken, samenwerken met EM</a:t>
            </a:r>
          </a:p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15704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Vragen?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95402" y="2541433"/>
            <a:ext cx="9601196" cy="3318936"/>
          </a:xfrm>
        </p:spPr>
        <p:txBody>
          <a:bodyPr/>
          <a:lstStyle/>
          <a:p>
            <a:r>
              <a:rPr lang="nl-BE" dirty="0" smtClean="0"/>
              <a:t>Wie wil samenwerken?</a:t>
            </a:r>
          </a:p>
          <a:p>
            <a:r>
              <a:rPr lang="nl-BE" dirty="0" smtClean="0"/>
              <a:t>Opleiden </a:t>
            </a:r>
            <a:r>
              <a:rPr lang="nl-BE" dirty="0" smtClean="0"/>
              <a:t>EM?</a:t>
            </a:r>
            <a:endParaRPr lang="nl-BE" dirty="0" smtClean="0"/>
          </a:p>
          <a:p>
            <a:r>
              <a:rPr lang="nl-BE" dirty="0" smtClean="0"/>
              <a:t>Tegenvoorstel?</a:t>
            </a:r>
          </a:p>
          <a:p>
            <a:r>
              <a:rPr lang="nl-BE" dirty="0" smtClean="0"/>
              <a:t>Wanneer?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11650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sch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138</TotalTime>
  <Words>139</Words>
  <Application>Microsoft Office PowerPoint</Application>
  <PresentationFormat>Breedbeeld</PresentationFormat>
  <Paragraphs>42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2" baseType="lpstr">
      <vt:lpstr>Arial</vt:lpstr>
      <vt:lpstr>Calibri</vt:lpstr>
      <vt:lpstr>Garamond</vt:lpstr>
      <vt:lpstr>Organisch</vt:lpstr>
      <vt:lpstr>BOX</vt:lpstr>
      <vt:lpstr>Wie zijn wij?</vt:lpstr>
      <vt:lpstr>Wat?</vt:lpstr>
      <vt:lpstr>PowerPoint-presentatie</vt:lpstr>
      <vt:lpstr>Hoe?</vt:lpstr>
      <vt:lpstr>Materiaal </vt:lpstr>
      <vt:lpstr>Waarom?</vt:lpstr>
      <vt:lpstr>Vragen?</vt:lpstr>
    </vt:vector>
  </TitlesOfParts>
  <Company>Adite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BOX</dc:title>
  <dc:creator>Leerling</dc:creator>
  <cp:lastModifiedBy>Leerling</cp:lastModifiedBy>
  <cp:revision>14</cp:revision>
  <dcterms:created xsi:type="dcterms:W3CDTF">2019-01-16T10:25:22Z</dcterms:created>
  <dcterms:modified xsi:type="dcterms:W3CDTF">2019-01-22T10:04:17Z</dcterms:modified>
</cp:coreProperties>
</file>